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258" r:id="rId5"/>
    <p:sldId id="259" r:id="rId6"/>
    <p:sldId id="274" r:id="rId7"/>
    <p:sldId id="273" r:id="rId8"/>
    <p:sldId id="260" r:id="rId9"/>
    <p:sldId id="268" r:id="rId10"/>
    <p:sldId id="269" r:id="rId11"/>
    <p:sldId id="270" r:id="rId12"/>
    <p:sldId id="261" r:id="rId13"/>
    <p:sldId id="266" r:id="rId14"/>
    <p:sldId id="267" r:id="rId15"/>
    <p:sldId id="272" r:id="rId16"/>
    <p:sldId id="271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60326-CA8D-496F-B9B2-9DCA573A8D9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4197E-A383-4558-B9A8-E335FB8DC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4197E-A383-4558-B9A8-E335FB8DC3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2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4197E-A383-4558-B9A8-E335FB8DC3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7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71B-376E-4A97-93CB-81E8B3D4C38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0E1D-B372-4370-A496-4762728E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5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71B-376E-4A97-93CB-81E8B3D4C38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0E1D-B372-4370-A496-4762728E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71B-376E-4A97-93CB-81E8B3D4C38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0E1D-B372-4370-A496-4762728E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6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71B-376E-4A97-93CB-81E8B3D4C38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0E1D-B372-4370-A496-4762728E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9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71B-376E-4A97-93CB-81E8B3D4C38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0E1D-B372-4370-A496-4762728E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4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71B-376E-4A97-93CB-81E8B3D4C38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0E1D-B372-4370-A496-4762728E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71B-376E-4A97-93CB-81E8B3D4C38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0E1D-B372-4370-A496-4762728E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7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71B-376E-4A97-93CB-81E8B3D4C38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0E1D-B372-4370-A496-4762728E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9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71B-376E-4A97-93CB-81E8B3D4C38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0E1D-B372-4370-A496-4762728E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4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71B-376E-4A97-93CB-81E8B3D4C38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0E1D-B372-4370-A496-4762728E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7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F71B-376E-4A97-93CB-81E8B3D4C38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0E1D-B372-4370-A496-4762728E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F71B-376E-4A97-93CB-81E8B3D4C384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70E1D-B372-4370-A496-4762728E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9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media1.mp3"/><Relationship Id="rId7" Type="http://schemas.openxmlformats.org/officeDocument/2006/relationships/image" Target="../media/image23.gif"/><Relationship Id="rId2" Type="http://schemas.microsoft.com/office/2007/relationships/media" Target="../media/media1.mp3"/><Relationship Id="rId1" Type="http://schemas.openxmlformats.org/officeDocument/2006/relationships/audio" Target="../media/audio3.wav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52400"/>
            <a:ext cx="7620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Chúng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toàn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giao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thông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6726"/>
            <a:ext cx="7620000" cy="47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1 0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63623" r="10287" b="4520"/>
          <a:stretch>
            <a:fillRect/>
          </a:stretch>
        </p:blipFill>
        <p:spPr>
          <a:xfrm>
            <a:off x="762000" y="533400"/>
            <a:ext cx="7696200" cy="6172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7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2" descr="tranh bai 3.bmp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62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:\Documents and Settings\Admin\Desktop\hoan thanh\6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7086600" cy="6019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43128"/>
            <a:ext cx="6324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781800" cy="6324600"/>
          </a:xfrm>
        </p:spPr>
      </p:pic>
    </p:spTree>
    <p:extLst>
      <p:ext uri="{BB962C8B-B14F-4D97-AF65-F5344CB8AC3E}">
        <p14:creationId xmlns:p14="http://schemas.microsoft.com/office/powerpoint/2010/main" val="21425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00ed0c527b3ebd38523f1ac8b3246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4864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Thư giãn</a:t>
            </a:r>
            <a:endParaRPr lang="en-US" sz="3600" kern="10" spc="-36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FF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 rot="-1402022">
            <a:off x="609600" y="1600200"/>
            <a:ext cx="754063" cy="6619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 rot="1241727">
            <a:off x="835025" y="239713"/>
            <a:ext cx="381000" cy="457200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 rot="-1402022">
            <a:off x="5562600" y="2057400"/>
            <a:ext cx="762000" cy="581025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 rot="2177429">
            <a:off x="3886200" y="5029200"/>
            <a:ext cx="733425" cy="6873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 rot="1241727">
            <a:off x="5927725" y="4148138"/>
            <a:ext cx="728663" cy="642937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 rot="1403659">
            <a:off x="6894513" y="6350"/>
            <a:ext cx="762000" cy="533400"/>
          </a:xfrm>
          <a:prstGeom prst="star5">
            <a:avLst/>
          </a:prstGeom>
          <a:gradFill rotWithShape="1">
            <a:gsLst>
              <a:gs pos="0">
                <a:srgbClr val="00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 rot="-1373167">
            <a:off x="8153400" y="2133600"/>
            <a:ext cx="685800" cy="639763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4648200" y="0"/>
            <a:ext cx="381000" cy="457200"/>
          </a:xfrm>
          <a:prstGeom prst="star5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 rot="-1373167">
            <a:off x="7467600" y="4114800"/>
            <a:ext cx="685800" cy="639763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 rot="-1155143">
            <a:off x="762000" y="3048000"/>
            <a:ext cx="762000" cy="534988"/>
          </a:xfrm>
          <a:prstGeom prst="star5">
            <a:avLst/>
          </a:prstGeom>
          <a:gradFill rotWithShape="1">
            <a:gsLst>
              <a:gs pos="0">
                <a:srgbClr val="0000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36878" name="nhac171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hac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animated music not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17891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4347400" y="4585016"/>
            <a:ext cx="609600" cy="15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6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xit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9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xit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1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7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5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368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4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368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3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70" decel="100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70" decel="100000"/>
                                        <p:tgtEl>
                                          <p:spTgt spid="368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3421" fill="hold"/>
                                        <p:tgtEl>
                                          <p:spTgt spid="368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8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27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867" grpId="0" animBg="1"/>
      <p:bldP spid="36868" grpId="0" animBg="1"/>
      <p:bldP spid="36868" grpId="1" animBg="1"/>
      <p:bldP spid="36868" grpId="2" animBg="1"/>
      <p:bldP spid="36869" grpId="0" animBg="1"/>
      <p:bldP spid="36869" grpId="1" animBg="1"/>
      <p:bldP spid="36869" grpId="2" animBg="1"/>
      <p:bldP spid="36870" grpId="0" animBg="1"/>
      <p:bldP spid="36870" grpId="1" animBg="1"/>
      <p:bldP spid="36870" grpId="2" animBg="1"/>
      <p:bldP spid="36871" grpId="0" animBg="1"/>
      <p:bldP spid="36871" grpId="1" animBg="1"/>
      <p:bldP spid="36871" grpId="2" animBg="1"/>
      <p:bldP spid="36872" grpId="0" animBg="1"/>
      <p:bldP spid="36872" grpId="1" animBg="1"/>
      <p:bldP spid="36872" grpId="2" animBg="1"/>
      <p:bldP spid="36872" grpId="3" animBg="1"/>
      <p:bldP spid="36874" grpId="0" animBg="1"/>
      <p:bldP spid="36874" grpId="1" animBg="1"/>
      <p:bldP spid="36874" grpId="2" animBg="1"/>
      <p:bldP spid="36874" grpId="3" animBg="1"/>
      <p:bldP spid="36875" grpId="0" animBg="1"/>
      <p:bldP spid="36875" grpId="1" animBg="1"/>
      <p:bldP spid="36876" grpId="0" animBg="1"/>
      <p:bldP spid="36876" grpId="1" animBg="1"/>
      <p:bldP spid="36876" grpId="2" animBg="1"/>
      <p:bldP spid="36876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845332"/>
            <a:ext cx="7543800" cy="7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85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309517" y="-304800"/>
            <a:ext cx="7543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KITTY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1066800" cy="1095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447800" y="990600"/>
            <a:ext cx="7086600" cy="5867400"/>
            <a:chOff x="816" y="720"/>
            <a:chExt cx="4560" cy="3614"/>
          </a:xfrm>
        </p:grpSpPr>
        <p:pic>
          <p:nvPicPr>
            <p:cNvPr id="13317" name="Picture 5" descr="d1 013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38" t="26093" r="55086" b="3941"/>
            <a:stretch>
              <a:fillRect/>
            </a:stretch>
          </p:blipFill>
          <p:spPr bwMode="auto">
            <a:xfrm>
              <a:off x="816" y="734"/>
              <a:ext cx="1584" cy="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18" name="Picture 6" descr="d1 013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70" t="26093" r="8620" b="3941"/>
            <a:stretch>
              <a:fillRect/>
            </a:stretch>
          </p:blipFill>
          <p:spPr bwMode="auto">
            <a:xfrm>
              <a:off x="3936" y="720"/>
              <a:ext cx="144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2796" y="1968"/>
              <a:ext cx="768" cy="72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2400" y="1440"/>
              <a:ext cx="576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 flipH="1">
              <a:off x="3408" y="1488"/>
              <a:ext cx="528" cy="528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2376" y="2208"/>
              <a:ext cx="432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H="1">
              <a:off x="3540" y="2208"/>
              <a:ext cx="396" cy="192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3408" y="2604"/>
              <a:ext cx="528" cy="52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25" name="Picture 13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066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9873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20574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động1: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3810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BÁO HIỆU LỆNH,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BIỂN CHỈ DẪN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2438399" cy="36385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87716"/>
            <a:ext cx="2666999" cy="369909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87716"/>
            <a:ext cx="2438400" cy="369909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530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BÁO CẤM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57399"/>
            <a:ext cx="2419350" cy="299181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Picture 7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17363"/>
            <a:ext cx="2819400" cy="3850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7" y="2017363"/>
            <a:ext cx="2209800" cy="3031856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71438" y="5049219"/>
            <a:ext cx="29622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cấm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24200" y="5160291"/>
            <a:ext cx="29622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BÁO NGUY HIỂM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2" y="2083069"/>
            <a:ext cx="2819400" cy="30223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72" y="2057400"/>
            <a:ext cx="2333139" cy="30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83068"/>
            <a:ext cx="2292134" cy="30223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72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bckgrnd017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24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600200" y="1828800"/>
            <a:ext cx="5562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CooperH"/>
              </a:rPr>
              <a:t>Trß ch¬i</a:t>
            </a:r>
          </a:p>
        </p:txBody>
      </p:sp>
    </p:spTree>
    <p:extLst>
      <p:ext uri="{BB962C8B-B14F-4D97-AF65-F5344CB8AC3E}">
        <p14:creationId xmlns:p14="http://schemas.microsoft.com/office/powerpoint/2010/main" val="36142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ellcoll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-685800"/>
            <a:ext cx="6400800" cy="5583238"/>
          </a:xfrm>
          <a:noFill/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762000" y="3962400"/>
            <a:ext cx="7467600" cy="2362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Black"/>
              </a:rPr>
              <a:t>Rung chu«ng vµng</a:t>
            </a:r>
          </a:p>
        </p:txBody>
      </p:sp>
    </p:spTree>
    <p:extLst>
      <p:ext uri="{BB962C8B-B14F-4D97-AF65-F5344CB8AC3E}">
        <p14:creationId xmlns:p14="http://schemas.microsoft.com/office/powerpoint/2010/main" val="21450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04993 C 0.07187 -0.03722 0.07743 -0.0245 0.07986 -0.00832 C 0.08229 0.00901 0.0835 0.02982 0.08472 0.05062 C 0.08611 0.07143 0.08472 0.08923 0.0835 0.10841 C 0.08229 0.12598 0.08055 0.1454 0.07621 0.16112 C 0.07257 0.1773 0.06632 0.19001 0.05972 0.19972 C 0.05364 0.2092 0.04618 0.21567 0.03889 0.21891 C 0.03159 0.22238 0.0243 0.22238 0.01753 0.21891 C 0.01024 0.21567 0.00347 0.20781 -0.00209 0.1951 C -0.00747 0.18377 -0.0125 0.16921 -0.01493 0.15164 C -0.01789 0.13569 -0.0191 0.11327 -0.0191 0.0957 C -0.01979 0.0779 -0.0191 0.0571 -0.01598 0.03953 C -0.01302 0.02358 -0.00747 0.01063 -0.00018 0.00439 C 0.00711 -0.00046 0.01458 0.00601 0.01944 0.01711 C 0.02361 0.02843 0.02673 0.046 0.02743 0.06681 C 0.02743 0.08761 0.02673 0.1068 0.02361 0.12298 C 0.02048 0.13893 0.02118 0.14193 0.00902 0.16297 C -0.00209 0.18539 -0.01302 0.17892 -0.01979 0.18054 C -0.02639 0.18054 -0.03195 0.17429 -0.03872 0.16759 C -0.04601 0.15973 -0.05209 0.1454 -0.05643 0.13269 C -0.06077 0.11951 -0.0625 0.10379 -0.06493 0.0779 C -0.06667 0.05247 -0.06667 0.03953 -0.06667 0.02057 C -0.06667 0.00139 -0.06667 -0.01803 -0.06667 -0.03722 " pathEditMode="relative" rAng="0" ptsTypes="fffffffffffffffffffffff">
                                      <p:cBhvr>
                                        <p:cTn id="6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36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5528" y="1143000"/>
            <a:ext cx="7467600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tranh bai 2.bmp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629400" cy="50581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2295144" y="228600"/>
            <a:ext cx="4953000" cy="1676400"/>
          </a:xfrm>
          <a:prstGeom prst="cloudCallout">
            <a:avLst>
              <a:gd name="adj1" fmla="val -62190"/>
              <a:gd name="adj2" fmla="val 9106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1" dirty="0">
                <a:latin typeface=".VnArial" pitchFamily="34" charset="0"/>
              </a:rPr>
              <a:t>  </a:t>
            </a:r>
            <a:r>
              <a:rPr lang="en-US" sz="4400" b="1" dirty="0" err="1">
                <a:solidFill>
                  <a:srgbClr val="FFFF00"/>
                </a:solidFill>
                <a:latin typeface=".VnArial" pitchFamily="34" charset="0"/>
              </a:rPr>
              <a:t>Hoan</a:t>
            </a:r>
            <a:r>
              <a:rPr lang="en-US" sz="4400" b="1" dirty="0">
                <a:solidFill>
                  <a:srgbClr val="FFFF00"/>
                </a:solidFill>
                <a:latin typeface=".VnArial" pitchFamily="34" charset="0"/>
              </a:rPr>
              <a:t> h« !</a:t>
            </a:r>
          </a:p>
        </p:txBody>
      </p:sp>
      <p:pic>
        <p:nvPicPr>
          <p:cNvPr id="7" name="Picture 2" descr="36_1_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8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80</Words>
  <Application>Microsoft Office PowerPoint</Application>
  <PresentationFormat>On-screen Show (4:3)</PresentationFormat>
  <Paragraphs>20</Paragraphs>
  <Slides>17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Hoạt động1:  Tìm hiểu về biển báo giao thông.</vt:lpstr>
      <vt:lpstr>PowerPoint Presentation</vt:lpstr>
      <vt:lpstr>BIỂN BÁO CẤM</vt:lpstr>
      <vt:lpstr>BIỂN BÁO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SKY</cp:lastModifiedBy>
  <cp:revision>24</cp:revision>
  <dcterms:created xsi:type="dcterms:W3CDTF">2018-11-19T08:28:07Z</dcterms:created>
  <dcterms:modified xsi:type="dcterms:W3CDTF">2019-03-26T07:37:15Z</dcterms:modified>
</cp:coreProperties>
</file>